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0" y="511985"/>
            <a:ext cx="6586994" cy="673227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32" y="4841954"/>
            <a:ext cx="4327611" cy="244815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8" y="5055334"/>
            <a:ext cx="2598165" cy="3492195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7" y="1219442"/>
            <a:ext cx="6703011" cy="25199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403" y="4078102"/>
            <a:ext cx="2222700" cy="3023777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17" y="4073532"/>
            <a:ext cx="4653191" cy="3095918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36" y="520875"/>
            <a:ext cx="6480754" cy="611563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13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5" y="520913"/>
            <a:ext cx="5145050" cy="10007915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14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4" name="Text Box4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8" y="590098"/>
            <a:ext cx="4031859" cy="32387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1" y="1602511"/>
            <a:ext cx="4939548" cy="100783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42" y="1069059"/>
            <a:ext cx="2578491" cy="395644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37" y="2621275"/>
            <a:ext cx="6626091" cy="3455998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54" y="6226131"/>
            <a:ext cx="6975786" cy="737939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44" y="7139728"/>
            <a:ext cx="6837050" cy="719524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00" y="7863976"/>
            <a:ext cx="6637767" cy="215984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15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3" y="547549"/>
            <a:ext cx="2056293" cy="2231601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53" y="654874"/>
            <a:ext cx="1936977" cy="212364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38" y="504364"/>
            <a:ext cx="2035985" cy="226780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7" y="2957095"/>
            <a:ext cx="7195759" cy="363063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452384" y="2778008"/>
            <a:ext cx="102709" cy="2027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171897" y="2778008"/>
            <a:ext cx="102709" cy="2027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5477494" y="2778008"/>
            <a:ext cx="102710" cy="2027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59" y="370367"/>
            <a:ext cx="6691840" cy="493987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1" y="5503649"/>
            <a:ext cx="7051693" cy="415824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17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4" y="612959"/>
            <a:ext cx="7194110" cy="24221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" y="3032793"/>
            <a:ext cx="7108810" cy="5724053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49338" y="175124"/>
            <a:ext cx="2222168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</a:t>
            </a:r>
            <a:r>
              <a:rPr lang="en-US" altLang="zh-CN" sz="1104" spc="-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090381" y="175124"/>
            <a:ext cx="2755104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580109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3</cp:revision>
  <dcterms:created xsi:type="dcterms:W3CDTF">2017-10-23T09:06:44Z</dcterms:created>
  <dcterms:modified xsi:type="dcterms:W3CDTF">2018-12-01T15:30:06Z</dcterms:modified>
</cp:coreProperties>
</file>